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ode Pro Bold" charset="1" panose="00000800000000000000"/>
      <p:regular r:id="rId12"/>
    </p:embeddedFont>
    <p:embeddedFont>
      <p:font typeface="Code Pro" charset="1" panose="000005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Medium" charset="1" panose="000006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 Italics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4319" y="5143500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2283" y="-3640145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6" y="0"/>
                </a:lnTo>
                <a:lnTo>
                  <a:pt x="9644766" y="8041325"/>
                </a:lnTo>
                <a:lnTo>
                  <a:pt x="0" y="8041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313470" y="1785439"/>
            <a:ext cx="6218066" cy="12303513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8351" t="0" r="-5835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31004" y="1481658"/>
            <a:ext cx="7386485" cy="271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10499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Infinite</a:t>
            </a:r>
          </a:p>
          <a:p>
            <a:pPr algn="l">
              <a:lnSpc>
                <a:spcPts val="10499"/>
              </a:lnSpc>
            </a:pPr>
            <a:r>
              <a:rPr lang="en-US" sz="10499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Dungeon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6365" y="8886937"/>
            <a:ext cx="227642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Desarrollado por Ras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2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841266" y="1138436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4582" y="0"/>
            <a:ext cx="9413418" cy="10287000"/>
            <a:chOff x="0" y="0"/>
            <a:chExt cx="12551223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246" t="0" r="4246" b="0"/>
            <a:stretch>
              <a:fillRect/>
            </a:stretch>
          </p:blipFill>
          <p:spPr>
            <a:xfrm flipH="false" flipV="false">
              <a:off x="0" y="0"/>
              <a:ext cx="12551223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59575" y="4744403"/>
            <a:ext cx="730202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9000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Videojuego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575" y="7024948"/>
            <a:ext cx="7302027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Infinite Dungeon es un Dungeon Crawler procedural con vista isométrica 2D, inspirado en Diablo 1. Es un juego frenético donde te enfrentarás a hordas de enemigos en un mundo de fantasía oscura.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3997842">
            <a:off x="-2257078" y="-3919058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9644767" y="8041324"/>
                </a:moveTo>
                <a:lnTo>
                  <a:pt x="0" y="8041324"/>
                </a:lnTo>
                <a:lnTo>
                  <a:pt x="0" y="0"/>
                </a:lnTo>
                <a:lnTo>
                  <a:pt x="9644767" y="0"/>
                </a:lnTo>
                <a:lnTo>
                  <a:pt x="9644767" y="804132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3093156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3479800"/>
            </a:xfrm>
            <a:custGeom>
              <a:avLst/>
              <a:gdLst/>
              <a:ahLst/>
              <a:cxnLst/>
              <a:rect r="r" b="b" t="t" l="l"/>
              <a:pathLst>
                <a:path h="3479800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9D282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420923" y="3226709"/>
            <a:ext cx="6685013" cy="115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b="true" sz="9599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Trama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04788" y="-4320644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8"/>
                </a:lnTo>
                <a:lnTo>
                  <a:pt x="0" y="864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93422" y="835502"/>
            <a:ext cx="8615996" cy="86159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22311" y="6585449"/>
            <a:ext cx="5882477" cy="5345701"/>
          </a:xfrm>
          <a:custGeom>
            <a:avLst/>
            <a:gdLst/>
            <a:ahLst/>
            <a:cxnLst/>
            <a:rect r="r" b="b" t="t" l="l"/>
            <a:pathLst>
              <a:path h="5345701" w="5882477">
                <a:moveTo>
                  <a:pt x="0" y="0"/>
                </a:moveTo>
                <a:lnTo>
                  <a:pt x="5882477" y="0"/>
                </a:lnTo>
                <a:lnTo>
                  <a:pt x="5882477" y="5345702"/>
                </a:lnTo>
                <a:lnTo>
                  <a:pt x="0" y="534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0689" y="941339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79719" y="4575536"/>
            <a:ext cx="6151237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pondrás en los zapatos de un caballero que descenderá por un calabozo, enfrentando demonios y recolectando recursos para su aldea. Cada partida será única, ya que, los mapas son distintos. La muerte puede ser letal para tu personaje...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3093156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3479800"/>
            </a:xfrm>
            <a:custGeom>
              <a:avLst/>
              <a:gdLst/>
              <a:ahLst/>
              <a:cxnLst/>
              <a:rect r="r" b="b" t="t" l="l"/>
              <a:pathLst>
                <a:path h="3479800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9D28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52330" y="177362"/>
            <a:ext cx="8727341" cy="9932276"/>
            <a:chOff x="0" y="0"/>
            <a:chExt cx="11636454" cy="1324303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632" r="0" b="632"/>
            <a:stretch>
              <a:fillRect/>
            </a:stretch>
          </p:blipFill>
          <p:spPr>
            <a:xfrm flipH="false" flipV="false">
              <a:off x="0" y="0"/>
              <a:ext cx="11636454" cy="646276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632" r="0" b="632"/>
            <a:stretch>
              <a:fillRect/>
            </a:stretch>
          </p:blipFill>
          <p:spPr>
            <a:xfrm flipH="false" flipV="false">
              <a:off x="0" y="6780267"/>
              <a:ext cx="11636454" cy="646276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-3813954" y="6549116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4" y="0"/>
                </a:lnTo>
                <a:lnTo>
                  <a:pt x="10364364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7846" y="937522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35262" y="7048423"/>
            <a:ext cx="5598327" cy="4653609"/>
          </a:xfrm>
          <a:custGeom>
            <a:avLst/>
            <a:gdLst/>
            <a:ahLst/>
            <a:cxnLst/>
            <a:rect r="r" b="b" t="t" l="l"/>
            <a:pathLst>
              <a:path h="4653609" w="5598327">
                <a:moveTo>
                  <a:pt x="0" y="0"/>
                </a:moveTo>
                <a:lnTo>
                  <a:pt x="5598326" y="0"/>
                </a:lnTo>
                <a:lnTo>
                  <a:pt x="5598326" y="4653609"/>
                </a:lnTo>
                <a:lnTo>
                  <a:pt x="0" y="4653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232523"/>
            <a:ext cx="7056758" cy="191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8"/>
              </a:lnSpc>
            </a:pPr>
            <a:r>
              <a:rPr lang="en-US" sz="8300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Basado</a:t>
            </a:r>
          </a:p>
          <a:p>
            <a:pPr algn="l">
              <a:lnSpc>
                <a:spcPts val="7138"/>
              </a:lnSpc>
            </a:pPr>
            <a:r>
              <a:rPr lang="en-US" sz="8300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en...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5375" y="5472903"/>
            <a:ext cx="643671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juegos modernos como Vampire Survivors y nostálgicos como Diablo.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039" y="5455687"/>
            <a:ext cx="18494077" cy="5201459"/>
            <a:chOff x="0" y="0"/>
            <a:chExt cx="6186311" cy="17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39900"/>
            </a:xfrm>
            <a:custGeom>
              <a:avLst/>
              <a:gdLst/>
              <a:ahLst/>
              <a:cxnLst/>
              <a:rect r="r" b="b" t="t" l="l"/>
              <a:pathLst>
                <a:path h="17399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9D282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899095">
            <a:off x="-3771401" y="6336502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5" y="0"/>
                </a:lnTo>
                <a:lnTo>
                  <a:pt x="10364365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03987" y="6053886"/>
            <a:ext cx="3014113" cy="3014113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903987" y="9237831"/>
            <a:ext cx="3014113" cy="630784"/>
            <a:chOff x="0" y="0"/>
            <a:chExt cx="9145262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33905" y="9237831"/>
            <a:ext cx="3014113" cy="630784"/>
            <a:chOff x="0" y="0"/>
            <a:chExt cx="9145262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63823" y="9237831"/>
            <a:ext cx="3014113" cy="630784"/>
            <a:chOff x="0" y="0"/>
            <a:chExt cx="9145262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52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9145262">
                  <a:moveTo>
                    <a:pt x="902080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20802" y="0"/>
                  </a:lnTo>
                  <a:cubicBezTo>
                    <a:pt x="9089382" y="0"/>
                    <a:pt x="9145262" y="55880"/>
                    <a:pt x="9145262" y="124460"/>
                  </a:cubicBezTo>
                  <a:lnTo>
                    <a:pt x="9145262" y="1789430"/>
                  </a:lnTo>
                  <a:cubicBezTo>
                    <a:pt x="9145262" y="1858010"/>
                    <a:pt x="9089382" y="1913890"/>
                    <a:pt x="9020802" y="191389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33905" y="6053886"/>
            <a:ext cx="3014113" cy="3014113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163823" y="6053886"/>
            <a:ext cx="3014113" cy="3014113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836370" y="3016524"/>
            <a:ext cx="10615260" cy="122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1"/>
              </a:lnSpc>
            </a:pPr>
            <a:r>
              <a:rPr lang="en-US" b="true" sz="10199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Lo especial...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243206" y="-4575989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5"/>
                </a:lnTo>
                <a:lnTo>
                  <a:pt x="0" y="8041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20739" y="9430737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07516" y="6461258"/>
            <a:ext cx="2207055" cy="2199370"/>
          </a:xfrm>
          <a:custGeom>
            <a:avLst/>
            <a:gdLst/>
            <a:ahLst/>
            <a:cxnLst/>
            <a:rect r="r" b="b" t="t" l="l"/>
            <a:pathLst>
              <a:path h="2199370" w="2207055">
                <a:moveTo>
                  <a:pt x="0" y="0"/>
                </a:moveTo>
                <a:lnTo>
                  <a:pt x="2207055" y="0"/>
                </a:lnTo>
                <a:lnTo>
                  <a:pt x="2207055" y="2199370"/>
                </a:lnTo>
                <a:lnTo>
                  <a:pt x="0" y="2199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50380" y="6461258"/>
            <a:ext cx="1587240" cy="2199370"/>
          </a:xfrm>
          <a:custGeom>
            <a:avLst/>
            <a:gdLst/>
            <a:ahLst/>
            <a:cxnLst/>
            <a:rect r="r" b="b" t="t" l="l"/>
            <a:pathLst>
              <a:path h="2199370" w="1587240">
                <a:moveTo>
                  <a:pt x="0" y="0"/>
                </a:moveTo>
                <a:lnTo>
                  <a:pt x="1587240" y="0"/>
                </a:lnTo>
                <a:lnTo>
                  <a:pt x="1587240" y="2199370"/>
                </a:lnTo>
                <a:lnTo>
                  <a:pt x="0" y="219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918115" y="6461258"/>
            <a:ext cx="1505529" cy="2199370"/>
          </a:xfrm>
          <a:custGeom>
            <a:avLst/>
            <a:gdLst/>
            <a:ahLst/>
            <a:cxnLst/>
            <a:rect r="r" b="b" t="t" l="l"/>
            <a:pathLst>
              <a:path h="2199370" w="1505529">
                <a:moveTo>
                  <a:pt x="0" y="0"/>
                </a:moveTo>
                <a:lnTo>
                  <a:pt x="1505529" y="0"/>
                </a:lnTo>
                <a:lnTo>
                  <a:pt x="1505529" y="2199370"/>
                </a:lnTo>
                <a:lnTo>
                  <a:pt x="0" y="2199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01045" y="9353750"/>
            <a:ext cx="2019998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68153" y="9350836"/>
            <a:ext cx="2545617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Desafiante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19827" y="9350836"/>
            <a:ext cx="2102104" cy="4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b="true" sz="2831" spc="2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Nostálgico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3954" y="6549116"/>
            <a:ext cx="10364365" cy="8641289"/>
          </a:xfrm>
          <a:custGeom>
            <a:avLst/>
            <a:gdLst/>
            <a:ahLst/>
            <a:cxnLst/>
            <a:rect r="r" b="b" t="t" l="l"/>
            <a:pathLst>
              <a:path h="8641289" w="10364365">
                <a:moveTo>
                  <a:pt x="0" y="0"/>
                </a:moveTo>
                <a:lnTo>
                  <a:pt x="10364364" y="0"/>
                </a:lnTo>
                <a:lnTo>
                  <a:pt x="10364364" y="8641289"/>
                </a:lnTo>
                <a:lnTo>
                  <a:pt x="0" y="864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5252" y="5606684"/>
            <a:ext cx="2496225" cy="2380938"/>
            <a:chOff x="0" y="0"/>
            <a:chExt cx="6324600" cy="6032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0" t="-203" r="0" b="-20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C3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89047" y="5606684"/>
            <a:ext cx="2496225" cy="2380938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l="0" t="-13404" r="0" b="-1340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C383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68857" y="3761877"/>
            <a:ext cx="1192649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invitamos a ser parte de Infinite Dungeon. Tu apoyo nos permitirá mejorar el desarrollo, mejores niveles, personajes y Enemigos. ¡Únete a esta aventura oscura y ayúdanos a llevar este proyecto al siguiente nivel!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33878" y="-3822247"/>
            <a:ext cx="9644767" cy="8041324"/>
          </a:xfrm>
          <a:custGeom>
            <a:avLst/>
            <a:gdLst/>
            <a:ahLst/>
            <a:cxnLst/>
            <a:rect r="r" b="b" t="t" l="l"/>
            <a:pathLst>
              <a:path h="8041324" w="9644767">
                <a:moveTo>
                  <a:pt x="0" y="0"/>
                </a:moveTo>
                <a:lnTo>
                  <a:pt x="9644767" y="0"/>
                </a:lnTo>
                <a:lnTo>
                  <a:pt x="9644767" y="8041324"/>
                </a:lnTo>
                <a:lnTo>
                  <a:pt x="0" y="804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6077" y="-1159173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67846" y="9375228"/>
            <a:ext cx="4336899" cy="2060027"/>
          </a:xfrm>
          <a:custGeom>
            <a:avLst/>
            <a:gdLst/>
            <a:ahLst/>
            <a:cxnLst/>
            <a:rect r="r" b="b" t="t" l="l"/>
            <a:pathLst>
              <a:path h="2060027" w="4336899">
                <a:moveTo>
                  <a:pt x="0" y="0"/>
                </a:moveTo>
                <a:lnTo>
                  <a:pt x="4336899" y="0"/>
                </a:lnTo>
                <a:lnTo>
                  <a:pt x="4336899" y="2060027"/>
                </a:lnTo>
                <a:lnTo>
                  <a:pt x="0" y="206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22425" y="5606684"/>
            <a:ext cx="2496225" cy="2380938"/>
            <a:chOff x="0" y="0"/>
            <a:chExt cx="6324600" cy="6032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8"/>
              <a:stretch>
                <a:fillRect l="0" t="-18296" r="0" b="-1829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3C383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980446" y="5740034"/>
            <a:ext cx="2099027" cy="91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4021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Cristian Mansilla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2788" y="5740034"/>
            <a:ext cx="2495602" cy="91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4021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Matias</a:t>
            </a:r>
          </a:p>
          <a:p>
            <a:pPr algn="l">
              <a:lnSpc>
                <a:spcPts val="3458"/>
              </a:lnSpc>
            </a:pPr>
            <a:r>
              <a:rPr lang="en-US" sz="4021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Soto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80446" y="7337829"/>
            <a:ext cx="2599637" cy="28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60" spc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Patatoso_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22788" y="7337829"/>
            <a:ext cx="2599637" cy="28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60" spc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rasmanimus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22788" y="6761974"/>
            <a:ext cx="195271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b="true" sz="2316" i="true" spc="2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CEO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0446" y="6761974"/>
            <a:ext cx="195271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b="true" sz="2316" i="true" spc="2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Desarrollador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68857" y="2315229"/>
            <a:ext cx="6646670" cy="116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1"/>
              </a:lnSpc>
            </a:pPr>
            <a:r>
              <a:rPr lang="en-US" sz="9699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Creadores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56166" y="5740034"/>
            <a:ext cx="2495602" cy="91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4021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Luis</a:t>
            </a:r>
          </a:p>
          <a:p>
            <a:pPr algn="l">
              <a:lnSpc>
                <a:spcPts val="3458"/>
              </a:lnSpc>
            </a:pPr>
            <a:r>
              <a:rPr lang="en-US" sz="4021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Canales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56166" y="7337829"/>
            <a:ext cx="2599637" cy="28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1760" spc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luis.f.c.c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56166" y="6761974"/>
            <a:ext cx="195271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b="true" sz="2316" i="true" spc="2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Desarrollador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DAGXb4yBXJY</dc:identifier>
  <dcterms:modified xsi:type="dcterms:W3CDTF">2011-08-01T06:04:30Z</dcterms:modified>
  <cp:revision>1</cp:revision>
  <dc:title>Infinite Dungeon</dc:title>
</cp:coreProperties>
</file>